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0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365" r:id="rId19"/>
    <p:sldId id="392" r:id="rId20"/>
    <p:sldId id="393" r:id="rId21"/>
    <p:sldId id="396" r:id="rId22"/>
    <p:sldId id="397" r:id="rId23"/>
    <p:sldId id="398" r:id="rId24"/>
    <p:sldId id="399" r:id="rId25"/>
    <p:sldId id="400" r:id="rId26"/>
    <p:sldId id="372" r:id="rId27"/>
    <p:sldId id="402" r:id="rId28"/>
    <p:sldId id="404" r:id="rId29"/>
    <p:sldId id="405" r:id="rId30"/>
    <p:sldId id="406" r:id="rId31"/>
    <p:sldId id="362" r:id="rId32"/>
    <p:sldId id="373" r:id="rId33"/>
    <p:sldId id="378" r:id="rId34"/>
    <p:sldId id="371" r:id="rId35"/>
    <p:sldId id="366" r:id="rId36"/>
    <p:sldId id="367" r:id="rId37"/>
    <p:sldId id="401" r:id="rId38"/>
    <p:sldId id="368" r:id="rId39"/>
    <p:sldId id="369" r:id="rId40"/>
    <p:sldId id="370" r:id="rId41"/>
    <p:sldId id="377" r:id="rId42"/>
    <p:sldId id="380" r:id="rId43"/>
    <p:sldId id="381" r:id="rId44"/>
    <p:sldId id="382" r:id="rId45"/>
    <p:sldId id="383" r:id="rId46"/>
    <p:sldId id="360" r:id="rId47"/>
    <p:sldId id="346" r:id="rId48"/>
    <p:sldId id="277" r:id="rId49"/>
  </p:sldIdLst>
  <p:sldSz cx="12192000" cy="6858000"/>
  <p:notesSz cx="6858000" cy="9144000"/>
  <p:embeddedFontLs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Open Sans" pitchFamily="2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372"/>
            <p14:sldId id="402"/>
            <p14:sldId id="404"/>
            <p14:sldId id="405"/>
            <p14:sldId id="406"/>
            <p14:sldId id="362"/>
            <p14:sldId id="373"/>
            <p14:sldId id="378"/>
            <p14:sldId id="371"/>
            <p14:sldId id="366"/>
            <p14:sldId id="367"/>
            <p14:sldId id="401"/>
            <p14:sldId id="368"/>
            <p14:sldId id="369"/>
            <p14:sldId id="370"/>
            <p14:sldId id="377"/>
            <p14:sldId id="380"/>
            <p14:sldId id="381"/>
            <p14:sldId id="382"/>
            <p14:sldId id="383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46"/>
    <p:restoredTop sz="87695"/>
  </p:normalViewPr>
  <p:slideViewPr>
    <p:cSldViewPr snapToGrid="0">
      <p:cViewPr>
        <p:scale>
          <a:sx n="84" d="100"/>
          <a:sy n="84" d="100"/>
        </p:scale>
        <p:origin x="1672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customXml" Target="../ink/ink6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B725-BE2B-9166-36EB-A753EF5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984830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978273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Previous definition – 80+ on 100 point system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Process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0" y="-501358"/>
            <a:ext cx="17526000" cy="116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25B495-18A8-F3E9-9A17-B3640F36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8282DB-03F6-83A2-2CF9-19E2B170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Coffee vs Wine</a:t>
            </a:r>
          </a:p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elitist but I’d like to think it often comes from a desire to accurately describe the coffee with as much traceability as possible to give justice to the farm and the process, so let’s demystify it together today</a:t>
            </a:r>
          </a:p>
          <a:p>
            <a:r>
              <a:rPr lang="en-US" dirty="0"/>
              <a:t>Drinking temperature, flavor perception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4B0A9F1C-441D-CDB0-DE07-94A495252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F2DF-85E9-39AB-A8BE-BB11B9C6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F403-6F0D-E5FD-F532-5621B03D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– Planting,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E487-A57B-E5C4-6912-3F558343C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Coffee is a fruit</a:t>
            </a:r>
          </a:p>
          <a:p>
            <a:r>
              <a:rPr lang="en-US" dirty="0"/>
              <a:t>Coffee is hard to harvest with machines because they grow in mountainous terrain, rarely flat (some exceptions (find, Brazil??))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21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93AA-44F0-D006-D571-190943D0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1C40-726D-480C-1B80-64808BD2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B522-7025-04AE-80B3-B76343E0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94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8FE-D12B-7131-9B3D-ACB949EC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34A0-6BF6-CFBD-6D40-E864606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B499-5A25-ABEF-F4F4-A3701CC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map of where coffee is grown</a:t>
            </a:r>
          </a:p>
          <a:p>
            <a:r>
              <a:rPr lang="en-US" dirty="0"/>
              <a:t>Harvests and prices affected by politics, conflicts, climate, supply chains</a:t>
            </a:r>
          </a:p>
        </p:txBody>
      </p:sp>
    </p:spTree>
    <p:extLst>
      <p:ext uri="{BB962C8B-B14F-4D97-AF65-F5344CB8AC3E}">
        <p14:creationId xmlns:p14="http://schemas.microsoft.com/office/powerpoint/2010/main" val="2504204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B625-3E91-8F37-40B9-46CE565D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78FDD-9368-8094-4C47-81EAC5E7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586D338-B01D-2F4F-F8A5-2AC09339383B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33F40D-6B94-812A-0A8C-098034E6F760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33F40D-6B94-812A-0A8C-098034E6F7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55"/>
                  <a:ext cx="72540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A5B5D7-79F3-333C-B0E7-3A98A38C430E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A5B5D7-79F3-333C-B0E7-3A98A38C43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595" y="4582735"/>
                  <a:ext cx="349560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17F3-32C5-E037-8FD5-9FC986D7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4FB-A310-99EC-4045-53B138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2AC90D-0012-6D3C-EE12-07A6814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76669" y="1372757"/>
            <a:ext cx="8038661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B0E4-AA4A-F0EA-F1DF-76CABCBD0719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kofficoffee.com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/collections/single-origins</a:t>
            </a:r>
          </a:p>
        </p:txBody>
      </p:sp>
    </p:spTree>
    <p:extLst>
      <p:ext uri="{BB962C8B-B14F-4D97-AF65-F5344CB8AC3E}">
        <p14:creationId xmlns:p14="http://schemas.microsoft.com/office/powerpoint/2010/main" val="4222845941"/>
      </p:ext>
    </p:extLst>
  </p:cSld>
  <p:clrMapOvr>
    <a:masterClrMapping/>
  </p:clrMapOvr>
  <p:transition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  <a:p>
            <a:r>
              <a:rPr lang="en-US" dirty="0"/>
              <a:t>Equipment needed?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[A brew recipe]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23157</TotalTime>
  <Words>985</Words>
  <Application>Microsoft Macintosh PowerPoint</Application>
  <PresentationFormat>Widescreen</PresentationFormat>
  <Paragraphs>185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Varietals – “Arabica vs Robusta”</vt:lpstr>
      <vt:lpstr>PowerPoint Presentation</vt:lpstr>
      <vt:lpstr>PowerPoint Presentation</vt:lpstr>
      <vt:lpstr>PowerPoint Presentation</vt:lpstr>
      <vt:lpstr>Varietals – “Arabica vs Robusta”</vt:lpstr>
      <vt:lpstr>Flavors</vt:lpstr>
      <vt:lpstr>Caffeine</vt:lpstr>
      <vt:lpstr>Instant Coffee?</vt:lpstr>
      <vt:lpstr>Farming – Planting, Harvesting</vt:lpstr>
      <vt:lpstr>Processing</vt:lpstr>
      <vt:lpstr>(The Market)</vt:lpstr>
      <vt:lpstr>What is Specialty Coffee?</vt:lpstr>
      <vt:lpstr>Roasting</vt:lpstr>
      <vt:lpstr>Grinding</vt:lpstr>
      <vt:lpstr>Brewing</vt:lpstr>
      <vt:lpstr>I just want a good cup of coffee - Variables</vt:lpstr>
      <vt:lpstr>Beans</vt:lpstr>
      <vt:lpstr>Processing Method</vt:lpstr>
      <vt:lpstr>Varietal</vt:lpstr>
      <vt:lpstr>Altitude</vt:lpstr>
      <vt:lpstr>Demo Time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148</cp:revision>
  <dcterms:created xsi:type="dcterms:W3CDTF">2024-05-13T14:10:36Z</dcterms:created>
  <dcterms:modified xsi:type="dcterms:W3CDTF">2026-01-31T10:16:49Z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